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716E8C9-17C6-49EF-82F1-E6CF5B80084D}" type="datetimeFigureOut">
              <a:rPr lang="en-US" smtClean="0"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B6E508-CD8C-41AE-8FE9-3D31E0E855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5562600" cy="762000"/>
          </a:xfrm>
        </p:spPr>
        <p:txBody>
          <a:bodyPr/>
          <a:lstStyle/>
          <a:p>
            <a:r>
              <a:rPr lang="tk-TM" b="1" dirty="0" smtClean="0">
                <a:solidFill>
                  <a:srgbClr val="FFFF00"/>
                </a:solidFill>
              </a:rPr>
              <a:t>Present Perfe</a:t>
            </a:r>
            <a:r>
              <a:rPr lang="en-US" b="1" dirty="0" err="1" smtClean="0">
                <a:solidFill>
                  <a:srgbClr val="FFFF00"/>
                </a:solidFill>
              </a:rPr>
              <a:t>ct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01000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Present Perfect is used to indicate a link between the present and </a:t>
            </a:r>
            <a:r>
              <a:rPr lang="en-US" dirty="0" smtClean="0">
                <a:solidFill>
                  <a:srgbClr val="002060"/>
                </a:solidFill>
              </a:rPr>
              <a:t>the past</a:t>
            </a:r>
            <a:r>
              <a:rPr lang="en-US" dirty="0">
                <a:solidFill>
                  <a:srgbClr val="002060"/>
                </a:solidFill>
              </a:rPr>
              <a:t>. The time of the action is </a:t>
            </a:r>
            <a:r>
              <a:rPr lang="en-US" b="1" dirty="0">
                <a:solidFill>
                  <a:srgbClr val="FFFF00"/>
                </a:solidFill>
              </a:rPr>
              <a:t>before now but not specified</a:t>
            </a:r>
            <a:r>
              <a:rPr lang="en-US" dirty="0">
                <a:solidFill>
                  <a:srgbClr val="002060"/>
                </a:solidFill>
              </a:rPr>
              <a:t>, and we </a:t>
            </a:r>
            <a:r>
              <a:rPr lang="en-US" dirty="0" smtClean="0">
                <a:solidFill>
                  <a:srgbClr val="002060"/>
                </a:solidFill>
              </a:rPr>
              <a:t>are often </a:t>
            </a:r>
            <a:r>
              <a:rPr lang="en-US" dirty="0">
                <a:solidFill>
                  <a:srgbClr val="002060"/>
                </a:solidFill>
              </a:rPr>
              <a:t>more interested in the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result </a:t>
            </a:r>
            <a:r>
              <a:rPr lang="en-US" dirty="0">
                <a:solidFill>
                  <a:srgbClr val="002060"/>
                </a:solidFill>
              </a:rPr>
              <a:t>than in the action itself.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zat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00400"/>
            <a:ext cx="334629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0" y="2819400"/>
            <a:ext cx="3886200" cy="60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err="1" smtClean="0">
                <a:solidFill>
                  <a:srgbClr val="7030A0"/>
                </a:solidFill>
              </a:rPr>
              <a:t>Merdan</a:t>
            </a:r>
            <a:r>
              <a:rPr lang="en-US" b="1" dirty="0" smtClean="0">
                <a:solidFill>
                  <a:srgbClr val="7030A0"/>
                </a:solidFill>
              </a:rPr>
              <a:t> has got up.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5700" y="4114800"/>
            <a:ext cx="2133600" cy="16014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 smtClean="0">
                <a:solidFill>
                  <a:srgbClr val="FF0000"/>
                </a:solidFill>
              </a:rPr>
              <a:t>Now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e is brushing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his teeth.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zat\Desktop\7_07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94217"/>
            <a:ext cx="3352800" cy="23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1600200" cy="45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05800" cy="72847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Formula of making up sentences in Present Perfect Tense.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133600" y="1828800"/>
            <a:ext cx="137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have/has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81162" y="1828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67200" y="1819275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Verb3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657600" y="1828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172200" y="1819275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486400" y="1819275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771525" y="2590800"/>
            <a:ext cx="60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138362" y="25146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114800" y="2505075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drawn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Azat\Desktop\3_ten-thirs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1199"/>
            <a:ext cx="2266950" cy="16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5791200" y="2438400"/>
            <a:ext cx="1828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picture.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Azat\Desktop\1_nine_oc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03" y="3886200"/>
            <a:ext cx="1718644" cy="12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461962" y="386595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2147887" y="3886200"/>
            <a:ext cx="90011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4114800" y="38850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715000" y="3886200"/>
            <a:ext cx="1828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book.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Users\Azat\Desktop\2_two-oc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1977648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/>
        </p:nvSpPr>
        <p:spPr>
          <a:xfrm>
            <a:off x="352425" y="51030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038350" y="5123250"/>
            <a:ext cx="131445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3810000" y="5122050"/>
            <a:ext cx="15668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washed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5605463" y="5123250"/>
            <a:ext cx="1828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dishes.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4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6" grpId="0"/>
      <p:bldP spid="8" grpId="0"/>
      <p:bldP spid="10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244" y="1066799"/>
            <a:ext cx="8077200" cy="99060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1.An action or situation that started in the past and continues in the present.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05800" cy="7284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present perfect is used to describe: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33425" y="2057400"/>
            <a:ext cx="1447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62125" y="2057400"/>
            <a:ext cx="131445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12281" y="2057400"/>
            <a:ext cx="15668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67200" y="2057400"/>
            <a:ext cx="3505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1982.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64344" y="2667000"/>
            <a:ext cx="8222456" cy="78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2. An </a:t>
            </a:r>
            <a:r>
              <a:rPr lang="en-US" i="1" dirty="0"/>
              <a:t>action performed during a period that has not yet </a:t>
            </a:r>
            <a:r>
              <a:rPr lang="en-US" i="1" dirty="0" smtClean="0"/>
              <a:t>finished.</a:t>
            </a:r>
            <a:endParaRPr lang="en-US" i="1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6250" y="3200402"/>
            <a:ext cx="70485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04950" y="3200402"/>
            <a:ext cx="131445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443162" y="3200402"/>
            <a:ext cx="15668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609975" y="3200402"/>
            <a:ext cx="5257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twice in this month.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76250" y="4038600"/>
            <a:ext cx="8222456" cy="781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3.A </a:t>
            </a:r>
            <a:r>
              <a:rPr lang="en-US" dirty="0"/>
              <a:t>repeated action in an unspecified period between the past and now.</a:t>
            </a:r>
            <a:endParaRPr lang="en-US" i="1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76249" y="4953000"/>
            <a:ext cx="98107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995361" y="4953000"/>
            <a:ext cx="1062039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2057400" y="4953000"/>
            <a:ext cx="15668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3609975" y="4953000"/>
            <a:ext cx="355282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cars in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0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077200" cy="990601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4</a:t>
            </a:r>
            <a:r>
              <a:rPr lang="en-US" i="1" dirty="0" smtClean="0"/>
              <a:t>.</a:t>
            </a: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/>
              <a:t>action that was completed in the </a:t>
            </a:r>
            <a:r>
              <a:rPr lang="en-US" b="1" dirty="0"/>
              <a:t>very recent </a:t>
            </a:r>
            <a:r>
              <a:rPr lang="en-US" dirty="0"/>
              <a:t>past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05800" cy="7284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present perfect is used to describe: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33424" y="1828800"/>
            <a:ext cx="200977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Merdan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309813" y="1828800"/>
            <a:ext cx="131445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226593" y="1828800"/>
            <a:ext cx="2159794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slept.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95262" y="2988469"/>
            <a:ext cx="8222456" cy="78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5.An </a:t>
            </a:r>
            <a:r>
              <a:rPr lang="en-US" dirty="0"/>
              <a:t>action when the time is not important.</a:t>
            </a:r>
            <a:endParaRPr lang="en-US" i="1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45278" y="3521871"/>
            <a:ext cx="1290639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635917" y="3540923"/>
            <a:ext cx="131445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751533" y="3540923"/>
            <a:ext cx="15668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845718" y="3540923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home.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C:\Users\Azat\Desktop\5_22_00.-kop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688306"/>
            <a:ext cx="2151003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zat\Desktop\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746375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zat\Desktop\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5" y="4607719"/>
            <a:ext cx="132694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209</Words>
  <Application>Microsoft Office PowerPoint</Application>
  <PresentationFormat>On-screen Show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Waveform</vt:lpstr>
      <vt:lpstr>Present Perfect</vt:lpstr>
      <vt:lpstr>Formula of making up sentences in Present Perfect Tense.</vt:lpstr>
      <vt:lpstr>The present perfect is used to describe:</vt:lpstr>
      <vt:lpstr>The present perfect is used to describe: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Azat</dc:creator>
  <cp:lastModifiedBy>Azat</cp:lastModifiedBy>
  <cp:revision>30</cp:revision>
  <dcterms:created xsi:type="dcterms:W3CDTF">2012-01-25T18:40:15Z</dcterms:created>
  <dcterms:modified xsi:type="dcterms:W3CDTF">2012-01-25T19:25:29Z</dcterms:modified>
</cp:coreProperties>
</file>